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0" r:id="rId6"/>
    <p:sldId id="270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31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0BD9-7DB1-44B2-9B2E-A83F4661AB56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00D10-AFCE-46EF-9996-8161707AE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0D10-AFCE-46EF-9996-8161707AE80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4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276872"/>
            <a:ext cx="6552728" cy="1894362"/>
          </a:xfrm>
        </p:spPr>
        <p:txBody>
          <a:bodyPr>
            <a:noAutofit/>
          </a:bodyPr>
          <a:lstStyle/>
          <a:p>
            <a:pPr algn="ctr"/>
            <a:r>
              <a:rPr lang="ru-RU" sz="6000" b="0" dirty="0" smtClean="0">
                <a:solidFill>
                  <a:schemeClr val="tx1"/>
                </a:solidFill>
              </a:rPr>
              <a:t>Дифференциация звуков </a:t>
            </a:r>
            <a:r>
              <a:rPr lang="en-US" sz="6000" b="0" dirty="0" smtClean="0">
                <a:solidFill>
                  <a:schemeClr val="tx1"/>
                </a:solidFill>
              </a:rPr>
              <a:t>[</a:t>
            </a:r>
            <a:r>
              <a:rPr lang="ru-RU" sz="6000" b="0" dirty="0" smtClean="0">
                <a:solidFill>
                  <a:schemeClr val="tx1"/>
                </a:solidFill>
              </a:rPr>
              <a:t>Р</a:t>
            </a:r>
            <a:r>
              <a:rPr lang="en-US" sz="6000" b="0" dirty="0" smtClean="0">
                <a:solidFill>
                  <a:schemeClr val="tx1"/>
                </a:solidFill>
              </a:rPr>
              <a:t>]</a:t>
            </a:r>
            <a:r>
              <a:rPr lang="ru-RU" sz="6000" b="0" dirty="0" smtClean="0">
                <a:solidFill>
                  <a:schemeClr val="tx1"/>
                </a:solidFill>
              </a:rPr>
              <a:t> и </a:t>
            </a:r>
            <a:r>
              <a:rPr lang="en-US" sz="6000" b="0" dirty="0" smtClean="0">
                <a:solidFill>
                  <a:schemeClr val="tx1"/>
                </a:solidFill>
              </a:rPr>
              <a:t>[</a:t>
            </a:r>
            <a:r>
              <a:rPr lang="ru-RU" sz="6000" b="0" dirty="0" smtClean="0">
                <a:solidFill>
                  <a:schemeClr val="tx1"/>
                </a:solidFill>
              </a:rPr>
              <a:t>Л</a:t>
            </a:r>
            <a:r>
              <a:rPr lang="en-US" sz="6000" b="0" dirty="0">
                <a:solidFill>
                  <a:schemeClr val="tx1"/>
                </a:solidFill>
              </a:rPr>
              <a:t>]</a:t>
            </a:r>
            <a:endParaRPr lang="ru-RU" sz="6000" b="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3" y="4832528"/>
            <a:ext cx="4283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студентка группы ЛОГ-431, Кузнецова Д.И.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dn.vectorstock.com/i/1000x1000/46/34/puddle-of-water-icon-cartoon-style-vector-165546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2"/>
          <a:stretch/>
        </p:blipFill>
        <p:spPr bwMode="auto">
          <a:xfrm>
            <a:off x="251520" y="30057"/>
            <a:ext cx="4320480" cy="28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cdn4.vectorstock.com/i/1000x1000/63/33/puddle-vector-114663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0"/>
          <a:stretch/>
        </p:blipFill>
        <p:spPr bwMode="auto">
          <a:xfrm>
            <a:off x="4067943" y="1988840"/>
            <a:ext cx="4538383" cy="25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thumbs.dreamstime.com/b/%D0%BB%D1%83%D0%B6%D0%B8%D1%86%D0%B0-%D0%B6%D0%B8%D0%B4%D0%BA%D0%BE%D1%81%D1%82%D1%8C-%D0%B2%D0%B5%D0%BA%D1%82%D0%BE%D1%80-%D0%B8%D0%B7%D0%BE%D0%BB%D0%B8%D1%80%D0%BE%D0%B2%D0%B0%D0%BD%D0%BD%D1%8B%D0%B9-%D1%81%D1%82%D0%B8%D0%BB%D1%8C-%D0%BC%D1%83%D0%BB%D1%8C%D1%82%D1%84%D0%B8%D0%BB%D1%8C%D0%BC%D0%B0-%D0%B8%D0%BB%D0%BB%D1%8E%D1%81%D1%82%D1%80%D0%B0%D1%86%D0%B8%D1%8F-1297095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3" b="18424"/>
          <a:stretch/>
        </p:blipFill>
        <p:spPr bwMode="auto">
          <a:xfrm>
            <a:off x="251520" y="4005064"/>
            <a:ext cx="4042498" cy="265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55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-fotki.yandex.ru/get/9217/181450557.7d/0_acb98_8ed780cf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55171"/>
            <a:ext cx="2072040" cy="31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les-skazka.86.i-schools.ru/files/TRIZ/2057536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3529"/>
            <a:ext cx="2133600" cy="27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186861"/>
            <a:ext cx="5564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err="1" smtClean="0">
                <a:solidFill>
                  <a:srgbClr val="7030A0"/>
                </a:solidFill>
              </a:rPr>
              <a:t>Физминутка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  <p:pic>
        <p:nvPicPr>
          <p:cNvPr id="9222" name="Picture 6" descr="https://avatars.mds.yandex.net/get-zen_doc/3966998/pub_605dc6549d016250e862c560_605dc7ed7e40c4685330b9a4/ori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63" y="188640"/>
            <a:ext cx="3363171" cy="22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56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n--80ajjine0d.xn--p1ai/sites/default/files/works/konkurs/vokzal_goroda_habarov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78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29167" r="20016" b="29365"/>
          <a:stretch/>
        </p:blipFill>
        <p:spPr bwMode="auto">
          <a:xfrm>
            <a:off x="179511" y="188640"/>
            <a:ext cx="8263693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 descr="https://i.pinimg.com/originals/ad/44/65/ad44656087f1bd2617de5d62d0f3e5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8" y="4149080"/>
            <a:ext cx="3352416" cy="231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s://ds05.infourok.ru/uploads/ex/0363/000f803a-a32df7f7/hello_html_11096f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2808312" cy="23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s://i.pinimg.com/originals/f4/79/8c/f4798c40a0e181faf27595fe621359f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68" y="4357072"/>
            <a:ext cx="3185336" cy="213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s://mesta.donetskafisha.ru/wp-content/uploads/2020/12/HckhaCQNQck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7" y="4470118"/>
            <a:ext cx="2275945" cy="23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https://i.pinimg.com/originals/52/53/e8/5253e8bacb35809a23b81171998dfe1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57072"/>
            <a:ext cx="2330871" cy="22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https://3mu.ru/wp-content/uploads/2016/01/topor-na-prozrachnom-fon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32" y="3571178"/>
            <a:ext cx="2775291" cy="25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07865 -0.462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022E-16 L 0.09462 -0.418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3143 -0.470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43298 -0.5458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-0.02963 L -0.08664 -0.4388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7882 -0.3988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C 0.00278 0.0088 0.00694 0.01713 0.00833 0.02662 C 0.00885 0.03032 0.00903 0.03426 0.01007 0.03773 C 0.01181 0.04398 0.0151 0.04931 0.01667 0.05556 C 0.01771 0.05995 0.01892 0.06435 0.01997 0.06875 C 0.01927 0.12662 0.02396 0.21296 0.01163 0.27546 C 0.00538 0.34699 0.00503 0.41806 0.0033 0.49097 C 0.00174 0.55532 0.00677 0.53356 -2.22222E-6 0.55995 C -0.00052 0.56667 -0.00139 0.57315 -0.00174 0.57986 C -0.0066 0.67083 -0.00868 0.62431 -0.11997 0.62662 C -0.2033 0.64977 -0.32812 0.63495 -0.38663 0.63542 C -0.39358 0.63773 -0.39288 0.63657 -0.39826 0.64213 C -0.39948 0.64352 -0.40035 0.6456 -0.40174 0.64653 C -0.40434 0.64792 -0.40729 0.64815 -0.41007 0.64884 C -0.42066 0.64745 -0.43177 0.64954 -0.44184 0.64444 C -0.44358 0.64352 -0.44323 0.63889 -0.44497 0.63773 C -0.44913 0.63495 -0.45382 0.63472 -0.45833 0.63333 C -0.47674 0.62731 -0.49601 0.63333 -0.51493 0.63333 " pathEditMode="relative" ptsTypes="fffffffffffffffffA">
                                      <p:cBhvr>
                                        <p:cTn id="13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588093/pub_5f9694631772f52b50688538_5f969482b2613332b0e23f5c/scale_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9" y="13855"/>
            <a:ext cx="8774981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cegif.com/wp-content/gifs/gif-horse-9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9" y="620688"/>
            <a:ext cx="6627130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acegif.com/wp-content/gifs/rainbow-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667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56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tatic.tildacdn.com/tild6166-6132-4465-a139-333931656534/456464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9495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33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ir-s3-cdn-cf.behance.net/project_modules/max_1200/0ec8db46030539.5845c3d6cd9f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8" y="764704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7" t="29960" r="29722" b="28968"/>
          <a:stretch/>
        </p:blipFill>
        <p:spPr bwMode="auto">
          <a:xfrm>
            <a:off x="369671" y="980728"/>
            <a:ext cx="81626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757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sad77vrn.ru/media/content_image/88/36/10001947666042163d2fc1a.jpe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9" t="7554" r="6118" b="5763"/>
          <a:stretch/>
        </p:blipFill>
        <p:spPr bwMode="auto">
          <a:xfrm>
            <a:off x="508929" y="620688"/>
            <a:ext cx="7980759" cy="4948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31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placepic.ru/wp-content/uploads/2021/04/198652774_082dfc089655797f1ec22d3af334cbda_8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27531"/>
            <a:ext cx="902010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280</TotalTime>
  <Words>20</Words>
  <Application>Microsoft Office PowerPoint</Application>
  <PresentationFormat>Экран (4:3)</PresentationFormat>
  <Paragraphs>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Дифференциация звуков [Р] и [Л]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со звуком [М]</dc:title>
  <dc:creator>Игорь Кузнецов</dc:creator>
  <cp:lastModifiedBy>Игорь Кузнецов</cp:lastModifiedBy>
  <cp:revision>21</cp:revision>
  <dcterms:created xsi:type="dcterms:W3CDTF">2021-12-03T18:18:00Z</dcterms:created>
  <dcterms:modified xsi:type="dcterms:W3CDTF">2021-12-21T13:41:38Z</dcterms:modified>
</cp:coreProperties>
</file>